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64" r:id="rId6"/>
    <p:sldId id="265" r:id="rId7"/>
    <p:sldId id="263" r:id="rId8"/>
    <p:sldId id="261" r:id="rId9"/>
    <p:sldId id="262" r:id="rId10"/>
    <p:sldId id="259" r:id="rId11"/>
    <p:sldId id="258" r:id="rId12"/>
    <p:sldId id="260" r:id="rId13"/>
    <p:sldId id="274" r:id="rId14"/>
    <p:sldId id="275" r:id="rId15"/>
    <p:sldId id="272" r:id="rId16"/>
    <p:sldId id="257" r:id="rId17"/>
    <p:sldId id="271" r:id="rId18"/>
    <p:sldId id="266" r:id="rId19"/>
    <p:sldId id="273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8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C19-E530-495D-91E9-428E783DFB24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B15055-ABC4-4D03-B946-E87F87A01F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C19-E530-495D-91E9-428E783DFB24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5055-ABC4-4D03-B946-E87F87A01F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6B15055-ABC4-4D03-B946-E87F87A01F5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C19-E530-495D-91E9-428E783DFB24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C19-E530-495D-91E9-428E783DFB24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6B15055-ABC4-4D03-B946-E87F87A01F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C19-E530-495D-91E9-428E783DFB24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B15055-ABC4-4D03-B946-E87F87A01F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DE19C19-E530-495D-91E9-428E783DFB24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5055-ABC4-4D03-B946-E87F87A01F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C19-E530-495D-91E9-428E783DFB24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6B15055-ABC4-4D03-B946-E87F87A01F5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C19-E530-495D-91E9-428E783DFB24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6B15055-ABC4-4D03-B946-E87F87A01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C19-E530-495D-91E9-428E783DFB24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B15055-ABC4-4D03-B946-E87F87A01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B15055-ABC4-4D03-B946-E87F87A01F5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C19-E530-495D-91E9-428E783DFB24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6B15055-ABC4-4D03-B946-E87F87A01F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DE19C19-E530-495D-91E9-428E783DFB24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E19C19-E530-495D-91E9-428E783DFB24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B15055-ABC4-4D03-B946-E87F87A01F5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dreads.com/author/show/50316.Zig_Zigla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Lasting Change</a:t>
            </a:r>
            <a:endParaRPr lang="en-US" dirty="0"/>
          </a:p>
        </p:txBody>
      </p:sp>
      <p:pic>
        <p:nvPicPr>
          <p:cNvPr id="1027" name="Picture 3" descr="C:\Users\Aliza\AppData\Local\Microsoft\Windows\Temporary Internet Files\Content.IE5\VNSOKCVN\MP90044486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56" y="2869988"/>
            <a:ext cx="4038600" cy="311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9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Pesukei</a:t>
            </a:r>
            <a:r>
              <a:rPr lang="en-US" dirty="0" smtClean="0"/>
              <a:t> </a:t>
            </a:r>
            <a:r>
              <a:rPr lang="en-US" dirty="0" err="1" smtClean="0"/>
              <a:t>d’Zimrah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Aliza\AppData\Local\Microsoft\Windows\Temporary Internet Files\Content.IE5\ABS1WAFC\MC90033841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733" y="2497964"/>
            <a:ext cx="3232799" cy="327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0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Dreams into Goals</a:t>
            </a:r>
            <a:endParaRPr lang="en-US" dirty="0"/>
          </a:p>
        </p:txBody>
      </p:sp>
      <p:pic>
        <p:nvPicPr>
          <p:cNvPr id="2050" name="Picture 2" descr="C:\Users\Aliza\AppData\Local\Microsoft\Windows\Temporary Internet Files\Content.IE5\VNSOKCVN\MP900385402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326571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Self now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Self you’d like to be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Ideal 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Body/Physical- vehicle, means, tool</a:t>
            </a:r>
          </a:p>
          <a:p>
            <a:endParaRPr lang="en-US" dirty="0" smtClean="0"/>
          </a:p>
          <a:p>
            <a:r>
              <a:rPr lang="en-US" dirty="0" smtClean="0"/>
              <a:t>Heart/Emotional/relationships - impetus, workshops, distraction, measurement instruments</a:t>
            </a:r>
          </a:p>
          <a:p>
            <a:endParaRPr lang="en-US" dirty="0" smtClean="0"/>
          </a:p>
          <a:p>
            <a:r>
              <a:rPr lang="en-US" dirty="0" smtClean="0"/>
              <a:t>Mind/Intellect-vehicle of connecting, sharing, stretching</a:t>
            </a:r>
          </a:p>
          <a:p>
            <a:endParaRPr lang="en-US" dirty="0" smtClean="0"/>
          </a:p>
          <a:p>
            <a:r>
              <a:rPr lang="en-US" dirty="0" smtClean="0"/>
              <a:t>Spirit/Soul- yearning, purpose and meaning, goals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3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Signposts/micro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Clear below “self I’d like to be”</a:t>
            </a:r>
          </a:p>
          <a:p>
            <a:r>
              <a:rPr lang="en-US" dirty="0" smtClean="0"/>
              <a:t>Articulate</a:t>
            </a:r>
          </a:p>
          <a:p>
            <a:pPr marL="0" indent="0">
              <a:buNone/>
            </a:pPr>
            <a:r>
              <a:rPr lang="en-US" dirty="0" smtClean="0"/>
              <a:t>       (Possible written mission statement)</a:t>
            </a:r>
          </a:p>
          <a:p>
            <a:r>
              <a:rPr lang="en-US" dirty="0" smtClean="0"/>
              <a:t>Check against macro goal</a:t>
            </a:r>
            <a:endParaRPr lang="en-US" dirty="0"/>
          </a:p>
          <a:p>
            <a:r>
              <a:rPr lang="en-US" dirty="0" smtClean="0"/>
              <a:t>Set a Time </a:t>
            </a:r>
            <a:r>
              <a:rPr lang="en-US" dirty="0"/>
              <a:t>frame (sequential or dated)</a:t>
            </a:r>
          </a:p>
          <a:p>
            <a:endParaRPr lang="en-US" dirty="0" smtClean="0"/>
          </a:p>
          <a:p>
            <a:r>
              <a:rPr lang="en-US" dirty="0" smtClean="0"/>
              <a:t>General below “Ideal Self”</a:t>
            </a:r>
          </a:p>
          <a:p>
            <a:pPr marL="0" indent="0">
              <a:buNone/>
            </a:pPr>
            <a:r>
              <a:rPr lang="en-US" dirty="0" smtClean="0"/>
              <a:t>             In all 4 categories: body, heart, mind, spirit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pic>
        <p:nvPicPr>
          <p:cNvPr id="13314" name="Picture 2" descr="C:\Users\Aliza\AppData\Local\Microsoft\Windows\Temporary Internet Files\Content.IE5\KJOZR7S7\MC900297867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596712" cy="259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8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“</a:t>
            </a:r>
            <a:r>
              <a:rPr lang="en-US" sz="4000" dirty="0"/>
              <a:t>Of course motivation is not permanent. But then, neither is bathing; but it is something you should do on a regular basis.” </a:t>
            </a:r>
            <a:br>
              <a:rPr lang="en-US" sz="4000" dirty="0"/>
            </a:br>
            <a:r>
              <a:rPr lang="en-US" dirty="0"/>
              <a:t>― </a:t>
            </a:r>
            <a:r>
              <a:rPr lang="en-US" u="sng" dirty="0">
                <a:hlinkClick r:id="rId2"/>
              </a:rPr>
              <a:t>Zig </a:t>
            </a:r>
            <a:r>
              <a:rPr lang="en-US" u="sng" dirty="0" err="1" smtClean="0">
                <a:hlinkClick r:id="rId2"/>
              </a:rPr>
              <a:t>Ziglar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and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Stephen Covey- The 7 Habits of Highly Effective People, The 8th Habit, First Things </a:t>
            </a:r>
            <a:r>
              <a:rPr lang="en-US" sz="2400" dirty="0" smtClean="0"/>
              <a:t>First</a:t>
            </a:r>
          </a:p>
          <a:p>
            <a:endParaRPr lang="en-US" sz="2800" dirty="0"/>
          </a:p>
          <a:p>
            <a:r>
              <a:rPr lang="en-US" sz="2400" dirty="0" err="1" smtClean="0"/>
              <a:t>Avi</a:t>
            </a:r>
            <a:r>
              <a:rPr lang="en-US" sz="2400" dirty="0" smtClean="0"/>
              <a:t> </a:t>
            </a:r>
            <a:r>
              <a:rPr lang="en-US" sz="2400" dirty="0" err="1"/>
              <a:t>Fertig</a:t>
            </a:r>
            <a:r>
              <a:rPr lang="en-US" sz="2400" dirty="0"/>
              <a:t>- Bridging the </a:t>
            </a:r>
            <a:r>
              <a:rPr lang="en-US" sz="2400" dirty="0" smtClean="0"/>
              <a:t>Gap, E. E. </a:t>
            </a:r>
            <a:r>
              <a:rPr lang="en-US" sz="2400" dirty="0" err="1" smtClean="0"/>
              <a:t>Dessler</a:t>
            </a:r>
            <a:r>
              <a:rPr lang="en-US" sz="2400" dirty="0" smtClean="0"/>
              <a:t> - Strive for Truth</a:t>
            </a:r>
          </a:p>
          <a:p>
            <a:endParaRPr lang="en-US" sz="2800" dirty="0"/>
          </a:p>
          <a:p>
            <a:r>
              <a:rPr lang="en-US" sz="2400" dirty="0" err="1" smtClean="0"/>
              <a:t>Aryeh</a:t>
            </a:r>
            <a:r>
              <a:rPr lang="en-US" sz="2400" dirty="0" smtClean="0"/>
              <a:t> Kaplan- Inner Space, </a:t>
            </a:r>
            <a:r>
              <a:rPr lang="en-US" sz="2400" dirty="0" err="1" smtClean="0"/>
              <a:t>Akiva</a:t>
            </a:r>
            <a:r>
              <a:rPr lang="en-US" sz="2400" dirty="0" smtClean="0"/>
              <a:t> </a:t>
            </a:r>
            <a:r>
              <a:rPr lang="en-US" sz="2400" dirty="0" err="1" smtClean="0"/>
              <a:t>Tatz</a:t>
            </a:r>
            <a:r>
              <a:rPr lang="en-US" sz="2400" dirty="0" smtClean="0"/>
              <a:t>, </a:t>
            </a:r>
            <a:r>
              <a:rPr lang="en-US" sz="2400" dirty="0"/>
              <a:t>Esther </a:t>
            </a:r>
            <a:r>
              <a:rPr lang="en-US" sz="2400" dirty="0" err="1" smtClean="0"/>
              <a:t>Wein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S. R. Hirsch Chumash and more</a:t>
            </a:r>
          </a:p>
          <a:p>
            <a:endParaRPr lang="en-US" sz="2400" dirty="0"/>
          </a:p>
          <a:p>
            <a:r>
              <a:rPr lang="en-US" sz="2400" dirty="0" err="1" smtClean="0"/>
              <a:t>Masterplan</a:t>
            </a:r>
            <a:r>
              <a:rPr lang="en-US" sz="2400" dirty="0" smtClean="0"/>
              <a:t> (bigger view, Hirsch and </a:t>
            </a:r>
            <a:r>
              <a:rPr lang="en-US" sz="2400" dirty="0" err="1" smtClean="0"/>
              <a:t>Carmell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it going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Check Your Map Regularly: </a:t>
            </a:r>
            <a:r>
              <a:rPr lang="en-US" sz="2400" dirty="0" smtClean="0"/>
              <a:t>(daily, weekly, at least monthly)</a:t>
            </a:r>
          </a:p>
          <a:p>
            <a:endParaRPr lang="en-US" sz="2400" dirty="0"/>
          </a:p>
          <a:p>
            <a:r>
              <a:rPr lang="en-US" dirty="0" smtClean="0"/>
              <a:t>Read and Learn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Listen: </a:t>
            </a:r>
            <a:r>
              <a:rPr lang="en-US" sz="2400" dirty="0" smtClean="0"/>
              <a:t>TorahAnytime.com, Aish.com, Torah.org, ou.org, yutorah.org</a:t>
            </a:r>
          </a:p>
          <a:p>
            <a:endParaRPr lang="en-US" dirty="0"/>
          </a:p>
          <a:p>
            <a:r>
              <a:rPr lang="en-US" dirty="0" err="1" smtClean="0"/>
              <a:t>Daven</a:t>
            </a:r>
            <a:r>
              <a:rPr lang="en-US" dirty="0" smtClean="0"/>
              <a:t>: </a:t>
            </a:r>
            <a:r>
              <a:rPr lang="en-US" sz="2600" dirty="0" err="1" smtClean="0"/>
              <a:t>Shema</a:t>
            </a:r>
            <a:r>
              <a:rPr lang="en-US" dirty="0" smtClean="0"/>
              <a:t>, </a:t>
            </a:r>
            <a:r>
              <a:rPr lang="en-US" sz="2600" dirty="0" err="1" smtClean="0"/>
              <a:t>Potayach</a:t>
            </a:r>
            <a:r>
              <a:rPr lang="en-US" sz="2600" dirty="0" smtClean="0"/>
              <a:t> et </a:t>
            </a:r>
            <a:r>
              <a:rPr lang="en-US" sz="2600" dirty="0" err="1" smtClean="0"/>
              <a:t>yadecha</a:t>
            </a:r>
            <a:r>
              <a:rPr lang="en-US" sz="2600" dirty="0" smtClean="0"/>
              <a:t> </a:t>
            </a:r>
            <a:r>
              <a:rPr lang="en-US" sz="2600" dirty="0" err="1" smtClean="0"/>
              <a:t>u’masbia</a:t>
            </a:r>
            <a:r>
              <a:rPr lang="en-US" sz="2600" dirty="0" smtClean="0"/>
              <a:t> </a:t>
            </a:r>
            <a:r>
              <a:rPr lang="en-US" sz="2600" dirty="0" err="1" smtClean="0"/>
              <a:t>l’chol</a:t>
            </a:r>
            <a:r>
              <a:rPr lang="en-US" sz="2600" dirty="0" smtClean="0"/>
              <a:t> chai </a:t>
            </a:r>
            <a:r>
              <a:rPr lang="en-US" sz="2600" dirty="0" err="1" smtClean="0"/>
              <a:t>ratzon</a:t>
            </a:r>
            <a:r>
              <a:rPr lang="en-US" sz="2600" dirty="0" smtClean="0"/>
              <a:t>, Hashem </a:t>
            </a:r>
            <a:r>
              <a:rPr lang="en-US" sz="2600" dirty="0" err="1" smtClean="0"/>
              <a:t>s’fatai</a:t>
            </a:r>
            <a:r>
              <a:rPr lang="en-US" sz="2600" dirty="0" smtClean="0"/>
              <a:t> </a:t>
            </a:r>
            <a:r>
              <a:rPr lang="en-US" sz="2600" dirty="0" err="1" smtClean="0"/>
              <a:t>tiftach</a:t>
            </a:r>
            <a:r>
              <a:rPr lang="en-US" sz="2600" dirty="0" smtClean="0"/>
              <a:t>, </a:t>
            </a:r>
            <a:r>
              <a:rPr lang="en-US" sz="2600" dirty="0" err="1" smtClean="0"/>
              <a:t>u’fi</a:t>
            </a:r>
            <a:r>
              <a:rPr lang="en-US" sz="2600" dirty="0" smtClean="0"/>
              <a:t> </a:t>
            </a:r>
            <a:r>
              <a:rPr lang="en-US" sz="2600" dirty="0" err="1" smtClean="0"/>
              <a:t>yagid</a:t>
            </a:r>
            <a:r>
              <a:rPr lang="en-US" sz="2600" dirty="0" smtClean="0"/>
              <a:t> </a:t>
            </a:r>
            <a:r>
              <a:rPr lang="en-US" sz="2600" dirty="0" err="1" smtClean="0"/>
              <a:t>t’hilatecha</a:t>
            </a:r>
            <a:endParaRPr lang="en-US" sz="2600" dirty="0" smtClean="0"/>
          </a:p>
          <a:p>
            <a:endParaRPr lang="en-US" dirty="0"/>
          </a:p>
          <a:p>
            <a:r>
              <a:rPr lang="en-US" dirty="0" smtClean="0"/>
              <a:t>Friends: </a:t>
            </a:r>
            <a:r>
              <a:rPr lang="en-US" sz="2600" dirty="0" smtClean="0"/>
              <a:t>(Moshe with Yehoshua and </a:t>
            </a:r>
            <a:r>
              <a:rPr lang="en-US" sz="2600" dirty="0" err="1" smtClean="0"/>
              <a:t>Chur</a:t>
            </a:r>
            <a:r>
              <a:rPr lang="en-US" sz="2600" dirty="0" smtClean="0"/>
              <a:t>)</a:t>
            </a:r>
          </a:p>
          <a:p>
            <a:endParaRPr lang="en-US" sz="2600" dirty="0"/>
          </a:p>
          <a:p>
            <a:r>
              <a:rPr lang="en-US" sz="2800" dirty="0"/>
              <a:t>Stay in touch: </a:t>
            </a:r>
            <a:r>
              <a:rPr lang="en-US" sz="2400" dirty="0"/>
              <a:t>alizabulow@gmail.com, ABiteOfTorah.com </a:t>
            </a:r>
          </a:p>
          <a:p>
            <a:endParaRPr lang="en-US" sz="26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Pirkei</a:t>
            </a:r>
            <a:r>
              <a:rPr lang="en-US" dirty="0" smtClean="0"/>
              <a:t> </a:t>
            </a:r>
            <a:r>
              <a:rPr lang="en-US" dirty="0" err="1" smtClean="0"/>
              <a:t>Avot</a:t>
            </a:r>
            <a:r>
              <a:rPr lang="en-US" dirty="0" smtClean="0"/>
              <a:t> 2:21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4000" dirty="0" smtClean="0"/>
              <a:t>It is not upon you to finish the work, </a:t>
            </a:r>
          </a:p>
          <a:p>
            <a:pPr marL="0" indent="0" algn="ctr">
              <a:buNone/>
            </a:pPr>
            <a:r>
              <a:rPr lang="en-US" sz="4000" dirty="0" smtClean="0"/>
              <a:t>neither are you free to desist from it.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142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“I </a:t>
            </a:r>
            <a:r>
              <a:rPr lang="en-US" dirty="0"/>
              <a:t>struggle with the idea that the difficulties that we have are lovingly given to us by H-</a:t>
            </a:r>
            <a:r>
              <a:rPr lang="en-US" dirty="0" err="1"/>
              <a:t>shm</a:t>
            </a:r>
            <a:r>
              <a:rPr lang="en-US" dirty="0"/>
              <a:t>. Some of the difficulties are extremely hurtful and painful</a:t>
            </a:r>
            <a:r>
              <a:rPr lang="en-US" dirty="0" smtClean="0"/>
              <a:t>.”</a:t>
            </a:r>
          </a:p>
          <a:p>
            <a:endParaRPr lang="en-US" dirty="0"/>
          </a:p>
        </p:txBody>
      </p:sp>
      <p:pic>
        <p:nvPicPr>
          <p:cNvPr id="14338" name="Picture 2" descr="C:\Users\Aliza\AppData\Local\Microsoft\Windows\Temporary Internet Files\Content.IE5\KJOZR7S7\MC90043804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24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Hatzlacha Rabbah!!!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6000" dirty="0" smtClean="0"/>
              <a:t>A </a:t>
            </a:r>
            <a:r>
              <a:rPr lang="en-US" sz="6000" dirty="0" err="1" smtClean="0"/>
              <a:t>Freilichen</a:t>
            </a:r>
            <a:r>
              <a:rPr lang="en-US" sz="6000" dirty="0" smtClean="0"/>
              <a:t> Chanukah!</a:t>
            </a:r>
          </a:p>
          <a:p>
            <a:pPr marL="0" indent="0" algn="ctr">
              <a:buNone/>
            </a:pPr>
            <a:endParaRPr lang="en-US" sz="6000" dirty="0"/>
          </a:p>
        </p:txBody>
      </p:sp>
      <p:pic>
        <p:nvPicPr>
          <p:cNvPr id="10242" name="Picture 2" descr="C:\Users\Aliza\AppData\Local\Microsoft\Windows\Temporary Internet Files\Content.IE5\VNSOKCVN\MP90044029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67" y="4343400"/>
            <a:ext cx="25908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a Much Bigger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liza\AppData\Local\Microsoft\Windows\Temporary Internet Files\Content.IE5\KJOZR7S7\MP90043084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026212" cy="442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7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Samayach</a:t>
            </a:r>
            <a:r>
              <a:rPr lang="en-US" dirty="0" smtClean="0"/>
              <a:t> </a:t>
            </a:r>
            <a:r>
              <a:rPr lang="en-US" dirty="0" err="1" smtClean="0"/>
              <a:t>B’Chelko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Aliza\AppData\Local\Microsoft\Windows\Temporary Internet Files\Content.IE5\XN7JSAC9\MP90042285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5181600" cy="41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8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 Step Two</a:t>
            </a:r>
            <a:endParaRPr lang="en-US" dirty="0"/>
          </a:p>
        </p:txBody>
      </p:sp>
      <p:pic>
        <p:nvPicPr>
          <p:cNvPr id="7170" name="Picture 2" descr="C:\Users\Aliza\AppData\Local\Microsoft\Windows\Temporary Internet Files\Content.IE5\KJOZR7S7\MC900112970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69" y="1839900"/>
            <a:ext cx="3058520" cy="17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liza\AppData\Local\Microsoft\Windows\Temporary Internet Files\Content.IE5\ABS1WAFC\MC9102175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62400"/>
            <a:ext cx="2514600" cy="23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liza\AppData\Local\Microsoft\Windows\Temporary Internet Files\Content.IE5\XN7JSAC9\MC90038911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61946"/>
            <a:ext cx="1646834" cy="180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liza\AppData\Local\Microsoft\Windows\Temporary Internet Files\Content.IE5\ABS1WAFC\MC90036574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91000"/>
            <a:ext cx="1673352" cy="18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3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step twos</a:t>
            </a:r>
            <a:endParaRPr lang="en-US" dirty="0"/>
          </a:p>
        </p:txBody>
      </p:sp>
      <p:pic>
        <p:nvPicPr>
          <p:cNvPr id="8196" name="Picture 4" descr="C:\Users\Aliza\AppData\Local\Microsoft\Windows\Temporary Internet Files\Content.IE5\ABS1WAFC\MC900383436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51108"/>
            <a:ext cx="1905000" cy="266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liza\AppData\Local\Microsoft\Windows\Temporary Internet Files\Content.IE5\XN7JSAC9\MC9003054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312" y="3429000"/>
            <a:ext cx="151433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Aliza\AppData\Local\Microsoft\Windows\Temporary Internet Files\Content.IE5\VNSOKCVN\MC9002822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50413"/>
            <a:ext cx="1907134" cy="197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Aliza\AppData\Local\Microsoft\Windows\Temporary Internet Files\Content.IE5\KJOZR7S7\MC90043998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285" y="4928108"/>
            <a:ext cx="1250393" cy="125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Aliza\AppData\Local\Microsoft\Windows\Temporary Internet Files\Content.IE5\ABS1WAFC\MM900040998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27" y="1897128"/>
            <a:ext cx="1763915" cy="12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Tikkun</a:t>
            </a:r>
            <a:endParaRPr lang="en-US" dirty="0"/>
          </a:p>
        </p:txBody>
      </p:sp>
      <p:pic>
        <p:nvPicPr>
          <p:cNvPr id="6146" name="Picture 2" descr="C:\Users\Aliza\AppData\Local\Microsoft\Windows\Temporary Internet Files\Content.IE5\XN7JSAC9\MC900383538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246419" cy="398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5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Aliza\AppData\Local\Microsoft\Windows\Temporary Internet Files\Content.IE5\VNSOKCVN\MC9002918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16" y="2523744"/>
            <a:ext cx="3343656" cy="33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9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</a:t>
            </a:r>
            <a:endParaRPr lang="en-US" dirty="0"/>
          </a:p>
        </p:txBody>
      </p:sp>
      <p:pic>
        <p:nvPicPr>
          <p:cNvPr id="5122" name="Picture 2" descr="C:\Users\Aliza\AppData\Local\Microsoft\Windows\Temporary Internet Files\Content.IE5\KJOZR7S7\MC900440316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46" y="1527175"/>
            <a:ext cx="427099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8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170</TotalTime>
  <Words>337</Words>
  <Application>Microsoft Office PowerPoint</Application>
  <PresentationFormat>On-screen Show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Creating Lasting Change</vt:lpstr>
      <vt:lpstr>Dealing With Difficulties</vt:lpstr>
      <vt:lpstr>See a Much Bigger Picture</vt:lpstr>
      <vt:lpstr>Samayach B’Chelko</vt:lpstr>
      <vt:lpstr>Skip Step Two</vt:lpstr>
      <vt:lpstr>Lots of step twos</vt:lpstr>
      <vt:lpstr> Tikkun</vt:lpstr>
      <vt:lpstr>Dreams</vt:lpstr>
      <vt:lpstr>Themes</vt:lpstr>
      <vt:lpstr>Pesukei d’Zimrah</vt:lpstr>
      <vt:lpstr>Turning Dreams into Goals</vt:lpstr>
      <vt:lpstr>Your Map</vt:lpstr>
      <vt:lpstr>Balance</vt:lpstr>
      <vt:lpstr>Signposts/micro goals</vt:lpstr>
      <vt:lpstr>Light</vt:lpstr>
      <vt:lpstr>PowerPoint Presentation</vt:lpstr>
      <vt:lpstr>Read and Learn</vt:lpstr>
      <vt:lpstr>Keep it going</vt:lpstr>
      <vt:lpstr>Pirkei Avot 2:21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Lasting Change</dc:title>
  <dc:creator>Aliza</dc:creator>
  <cp:lastModifiedBy>Aliza</cp:lastModifiedBy>
  <cp:revision>14</cp:revision>
  <dcterms:created xsi:type="dcterms:W3CDTF">2013-11-27T16:05:56Z</dcterms:created>
  <dcterms:modified xsi:type="dcterms:W3CDTF">2013-11-27T18:56:11Z</dcterms:modified>
</cp:coreProperties>
</file>