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58" r:id="rId4"/>
    <p:sldId id="263" r:id="rId5"/>
    <p:sldId id="257" r:id="rId6"/>
    <p:sldId id="262" r:id="rId7"/>
    <p:sldId id="268" r:id="rId8"/>
    <p:sldId id="267" r:id="rId9"/>
    <p:sldId id="259" r:id="rId10"/>
    <p:sldId id="260" r:id="rId11"/>
    <p:sldId id="261" r:id="rId12"/>
    <p:sldId id="264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EF079-31A9-4CE4-A68C-C6EBB8A55B6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BC65B-1B2B-4A4B-ACE9-13CA9DAD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 </a:t>
            </a:r>
            <a:r>
              <a:rPr lang="en-US" dirty="0" err="1" smtClean="0"/>
              <a:t>asani</a:t>
            </a:r>
            <a:r>
              <a:rPr lang="en-US" dirty="0" smtClean="0"/>
              <a:t> </a:t>
            </a:r>
            <a:r>
              <a:rPr lang="en-US" dirty="0" err="1" smtClean="0"/>
              <a:t>kirtzono</a:t>
            </a:r>
            <a:endParaRPr lang="en-US" dirty="0" smtClean="0"/>
          </a:p>
          <a:p>
            <a:r>
              <a:rPr lang="en-US" dirty="0" err="1" smtClean="0"/>
              <a:t>Borei</a:t>
            </a:r>
            <a:r>
              <a:rPr lang="en-US" dirty="0" smtClean="0"/>
              <a:t> </a:t>
            </a:r>
            <a:r>
              <a:rPr lang="en-US" dirty="0" err="1" smtClean="0"/>
              <a:t>nefashot</a:t>
            </a:r>
            <a:endParaRPr lang="en-US" dirty="0" smtClean="0"/>
          </a:p>
          <a:p>
            <a:r>
              <a:rPr lang="en-US" dirty="0" smtClean="0"/>
              <a:t>Swiss cheese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BC65B-1B2B-4A4B-ACE9-13CA9DAD0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big are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BC65B-1B2B-4A4B-ACE9-13CA9DAD0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mitzvot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all connected to each other now and throughout the generations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Yiridat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hadorot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one adding, each one facing new and different challenges, completing the whole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BC65B-1B2B-4A4B-ACE9-13CA9DAD0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Knowing the Hashem is organizing the whole direction</a:t>
            </a:r>
          </a:p>
          <a:p>
            <a:r>
              <a:rPr lang="en-US" dirty="0" smtClean="0"/>
              <a:t>Everything will be all right in the end... if it's not all right then it's not yet the end. </a:t>
            </a:r>
          </a:p>
          <a:p>
            <a:r>
              <a:rPr lang="en-US" dirty="0" smtClean="0"/>
              <a:t>Gam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l’tova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BC65B-1B2B-4A4B-ACE9-13CA9DAD0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64C56D5-3DCE-4157-9C9B-30EA5BB9579C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9553F2-6E4D-4D5A-9D0C-381CB0730A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Secrets of Inner Happiness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3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Areivut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liza\AppData\Local\Microsoft\Windows\Temporary Internet Files\Content.IE5\XN7JSAC9\MC90044194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768600" cy="27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directed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liza\AppData\Local\Microsoft\Windows\Temporary Internet Files\Content.IE5\KJOZR7S7\MC9003586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23227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5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Hashgacha</a:t>
            </a:r>
            <a:r>
              <a:rPr lang="en-US" dirty="0" smtClean="0"/>
              <a:t> </a:t>
            </a:r>
            <a:r>
              <a:rPr lang="en-US" dirty="0" err="1" smtClean="0"/>
              <a:t>Pratit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5" descr="C:\Users\Aliza\AppData\Local\Microsoft\Windows\Temporary Internet Files\Content.IE5\KJOZR7S7\MP9004422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15822"/>
            <a:ext cx="5715000" cy="37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Hashgacha</a:t>
            </a:r>
            <a:r>
              <a:rPr lang="en-US" dirty="0" smtClean="0"/>
              <a:t> </a:t>
            </a:r>
            <a:r>
              <a:rPr lang="en-US" dirty="0" err="1" smtClean="0"/>
              <a:t>Klalit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iza\AppData\Local\Microsoft\Windows\Temporary Internet Files\Content.IE5\XN7JSAC9\MP9004003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209800"/>
            <a:ext cx="6172200" cy="40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0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release</a:t>
            </a:r>
            <a:endParaRPr lang="en-US" dirty="0"/>
          </a:p>
        </p:txBody>
      </p:sp>
      <p:pic>
        <p:nvPicPr>
          <p:cNvPr id="11266" name="Picture 2" descr="C:\Users\Aliza\AppData\Local\Microsoft\Windows\Temporary Internet Files\Content.IE5\VNSOKCVN\MP90040135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11" y="2512492"/>
            <a:ext cx="313159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Relax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en-US" sz="3200" dirty="0" smtClean="0"/>
          </a:p>
          <a:p>
            <a:pPr marL="68580" indent="0" algn="ctr">
              <a:buNone/>
            </a:pPr>
            <a:r>
              <a:rPr lang="en-US" sz="6000" dirty="0" smtClean="0"/>
              <a:t>Hashem </a:t>
            </a:r>
          </a:p>
          <a:p>
            <a:pPr marL="68580" indent="0" algn="ctr">
              <a:buNone/>
            </a:pPr>
            <a:r>
              <a:rPr lang="en-US" sz="6000" dirty="0" smtClean="0"/>
              <a:t>is in charge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3318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Stepping Forward</a:t>
            </a:r>
          </a:p>
          <a:p>
            <a:r>
              <a:rPr lang="en-US" dirty="0" smtClean="0"/>
              <a:t>Past mistakes/pain</a:t>
            </a:r>
          </a:p>
          <a:p>
            <a:r>
              <a:rPr lang="en-US" dirty="0" smtClean="0"/>
              <a:t>Dealing with Difficulties</a:t>
            </a:r>
          </a:p>
          <a:p>
            <a:r>
              <a:rPr lang="en-US" dirty="0" smtClean="0"/>
              <a:t>Happiness</a:t>
            </a:r>
          </a:p>
          <a:p>
            <a:endParaRPr lang="en-US" dirty="0"/>
          </a:p>
          <a:p>
            <a:r>
              <a:rPr lang="en-US" dirty="0" smtClean="0"/>
              <a:t>One note?</a:t>
            </a:r>
          </a:p>
          <a:p>
            <a:r>
              <a:rPr lang="en-US" dirty="0" err="1"/>
              <a:t>jake</a:t>
            </a:r>
            <a:r>
              <a:rPr lang="en-US" dirty="0"/>
              <a:t> </a:t>
            </a:r>
            <a:r>
              <a:rPr lang="en-US" dirty="0" err="1"/>
              <a:t>weiman</a:t>
            </a:r>
            <a:r>
              <a:rPr lang="en-US" dirty="0"/>
              <a:t> &lt;mjw012319@gmail.com&gt;</a:t>
            </a:r>
          </a:p>
        </p:txBody>
      </p:sp>
      <p:pic>
        <p:nvPicPr>
          <p:cNvPr id="6146" name="Picture 2" descr="C:\Users\Aliza\AppData\Local\Microsoft\Windows\Temporary Internet Files\Content.IE5\XN7JSAC9\MC9003293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318832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2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Letting Go</a:t>
            </a:r>
            <a:endParaRPr lang="en-US" dirty="0"/>
          </a:p>
        </p:txBody>
      </p:sp>
      <p:pic>
        <p:nvPicPr>
          <p:cNvPr id="7170" name="Picture 2" descr="C:\Users\Aliza\AppData\Local\Microsoft\Windows\Temporary Internet Files\Content.IE5\ABS1WAFC\MC90044113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19" y="2324100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68580" indent="0">
              <a:buNone/>
            </a:pPr>
            <a:r>
              <a:rPr lang="en-US" sz="2800" dirty="0" smtClean="0"/>
              <a:t>Two huge movements:</a:t>
            </a:r>
          </a:p>
          <a:p>
            <a:pPr marL="68580" indent="0">
              <a:buNone/>
            </a:pPr>
            <a:endParaRPr lang="en-US" sz="2800" dirty="0"/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Jews who are very engaged in the world but who are losing their Jewish identity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/>
              <a:t>Jews who are very much intensifying their Jewish identity, but at the cost of disengaging from the world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http</a:t>
            </a:r>
            <a:r>
              <a:rPr lang="en-US" sz="2800" dirty="0"/>
              <a:t>://www.rabbisacks.org/a-judaism-engaged-with-the-world/</a:t>
            </a:r>
          </a:p>
        </p:txBody>
      </p:sp>
    </p:spTree>
    <p:extLst>
      <p:ext uri="{BB962C8B-B14F-4D97-AF65-F5344CB8AC3E}">
        <p14:creationId xmlns:p14="http://schemas.microsoft.com/office/powerpoint/2010/main" val="98561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en-US" sz="2500" dirty="0"/>
              <a:t>Aliza, I know this is quirky but--- </a:t>
            </a:r>
            <a:r>
              <a:rPr lang="en-US" sz="2500" dirty="0" err="1"/>
              <a:t>ya</a:t>
            </a:r>
            <a:r>
              <a:rPr lang="en-US" sz="2500" dirty="0"/>
              <a:t> know? the a.m. blessing of ...."thank you for not making me a gentile?"....</a:t>
            </a:r>
            <a:endParaRPr lang="en-US" sz="2500" dirty="0"/>
          </a:p>
          <a:p>
            <a:pPr marL="68580" indent="0">
              <a:buNone/>
            </a:pPr>
            <a:r>
              <a:rPr lang="en-US" sz="2500" dirty="0" err="1"/>
              <a:t>wwwweeeeelllll</a:t>
            </a:r>
            <a:r>
              <a:rPr lang="en-US" sz="2500" dirty="0"/>
              <a:t>.........NOT SO FAST !!!!!!! </a:t>
            </a:r>
            <a:endParaRPr lang="en-US" sz="2500" dirty="0"/>
          </a:p>
          <a:p>
            <a:pPr marL="68580" indent="0">
              <a:buNone/>
            </a:pPr>
            <a:r>
              <a:rPr lang="en-US" sz="2500" dirty="0"/>
              <a:t>In </a:t>
            </a:r>
            <a:r>
              <a:rPr lang="en-US" sz="2500" u="sng" dirty="0"/>
              <a:t>your</a:t>
            </a:r>
            <a:r>
              <a:rPr lang="en-US" sz="2500" dirty="0"/>
              <a:t> case it was a great idea! As such ,you weren't taught Judaism by ignorant or angry or  otherwise poor teachers who essentially taught me that there was only one</a:t>
            </a:r>
            <a:r>
              <a:rPr lang="en-US" sz="2500" i="1" dirty="0"/>
              <a:t>' </a:t>
            </a:r>
            <a:r>
              <a:rPr lang="en-US" sz="2500" i="1" dirty="0" err="1"/>
              <a:t>l'av</a:t>
            </a:r>
            <a:r>
              <a:rPr lang="en-US" sz="2500" i="1" dirty="0"/>
              <a:t>' 'love it or leave it'</a:t>
            </a:r>
            <a:r>
              <a:rPr lang="en-US" sz="2500" dirty="0"/>
              <a:t>? (that's an attempt of sorts to do a play on words but I'm tired so the grey cells are moving slowly.....)</a:t>
            </a:r>
            <a:endParaRPr lang="en-US" sz="2500" dirty="0"/>
          </a:p>
          <a:p>
            <a:pPr marL="68580" indent="0">
              <a:buNone/>
            </a:pPr>
            <a:r>
              <a:rPr lang="en-US" sz="2500" dirty="0"/>
              <a:t>Unfortunately there is a gap in what I was taught or should I say was not taught  ....and it is........</a:t>
            </a:r>
          </a:p>
          <a:p>
            <a:pPr marL="68580" indent="0">
              <a:buNone/>
            </a:pPr>
            <a:r>
              <a:rPr lang="en-US" sz="2500" dirty="0"/>
              <a:t>The only right way to love G-d and do </a:t>
            </a:r>
            <a:r>
              <a:rPr lang="en-US" sz="2500" dirty="0" err="1"/>
              <a:t>mitzvos</a:t>
            </a:r>
            <a:r>
              <a:rPr lang="en-US" sz="2500" dirty="0"/>
              <a:t> is : </a:t>
            </a:r>
            <a:r>
              <a:rPr lang="en-US" sz="2500" u="sng" dirty="0"/>
              <a:t>THOU  MUST</a:t>
            </a:r>
            <a:r>
              <a:rPr lang="en-US" sz="2500" dirty="0"/>
              <a:t> ...or  THOU WILL :</a:t>
            </a:r>
          </a:p>
          <a:p>
            <a:pPr marL="68580" indent="0">
              <a:buNone/>
            </a:pPr>
            <a:r>
              <a:rPr lang="en-US" sz="2500" dirty="0"/>
              <a:t> </a:t>
            </a:r>
          </a:p>
          <a:p>
            <a:pPr marL="68580" indent="0">
              <a:buNone/>
            </a:pPr>
            <a:r>
              <a:rPr lang="en-US" sz="2500" dirty="0"/>
              <a:t>A) SUFFER THEN GO TO HELL !</a:t>
            </a:r>
          </a:p>
          <a:p>
            <a:pPr marL="68580" indent="0">
              <a:buNone/>
            </a:pPr>
            <a:r>
              <a:rPr lang="en-US" sz="2500" dirty="0"/>
              <a:t>B) SUFFER</a:t>
            </a:r>
          </a:p>
          <a:p>
            <a:pPr marL="68580" indent="0">
              <a:buNone/>
            </a:pPr>
            <a:r>
              <a:rPr lang="en-US" sz="2500" dirty="0"/>
              <a:t>C) GO TO HELL</a:t>
            </a:r>
          </a:p>
          <a:p>
            <a:pPr marL="68580" indent="0">
              <a:buNone/>
            </a:pPr>
            <a:r>
              <a:rPr lang="en-US" sz="2500" dirty="0"/>
              <a:t>D</a:t>
            </a:r>
            <a:r>
              <a:rPr lang="en-US" sz="2500" dirty="0" smtClean="0"/>
              <a:t>) SOME </a:t>
            </a:r>
            <a:r>
              <a:rPr lang="en-US" sz="2500" dirty="0"/>
              <a:t>VARIATION OF ALL OF THE ABOVE </a:t>
            </a:r>
          </a:p>
          <a:p>
            <a:pPr marL="68580" indent="0">
              <a:buNone/>
            </a:pPr>
            <a:r>
              <a:rPr lang="en-US" sz="2500" dirty="0"/>
              <a:t> </a:t>
            </a:r>
          </a:p>
          <a:p>
            <a:pPr marL="68580" indent="0">
              <a:buNone/>
            </a:pPr>
            <a:r>
              <a:rPr lang="en-US" sz="2500" dirty="0"/>
              <a:t>I'm 54 </a:t>
            </a:r>
            <a:r>
              <a:rPr lang="en-US" sz="2500" dirty="0" err="1"/>
              <a:t>yrs</a:t>
            </a:r>
            <a:r>
              <a:rPr lang="en-US" sz="2500" dirty="0"/>
              <a:t> and wonder at times about </a:t>
            </a:r>
            <a:r>
              <a:rPr lang="en-US" sz="2500" dirty="0" err="1"/>
              <a:t>gilgoolim</a:t>
            </a:r>
            <a:r>
              <a:rPr lang="en-US" sz="2500" dirty="0"/>
              <a:t> and that 'stuff' </a:t>
            </a:r>
            <a:r>
              <a:rPr lang="en-US" sz="2500" dirty="0" err="1"/>
              <a:t>bec</a:t>
            </a:r>
            <a:r>
              <a:rPr lang="en-US" sz="2500" dirty="0"/>
              <a:t>. I've stuffed </a:t>
            </a:r>
            <a:r>
              <a:rPr lang="en-US" sz="2500" dirty="0" err="1"/>
              <a:t>alot</a:t>
            </a:r>
            <a:r>
              <a:rPr lang="en-US" sz="2500" dirty="0"/>
              <a:t> of living into a relatively short time</a:t>
            </a:r>
            <a:r>
              <a:rPr lang="en-US" sz="2500" dirty="0" smtClean="0"/>
              <a:t>. </a:t>
            </a:r>
          </a:p>
          <a:p>
            <a:pPr marL="68580" indent="0">
              <a:buNone/>
            </a:pPr>
            <a:r>
              <a:rPr lang="en-US" sz="2500" dirty="0" smtClean="0"/>
              <a:t>In </a:t>
            </a:r>
            <a:r>
              <a:rPr lang="en-US" sz="2500" dirty="0"/>
              <a:t>my simple single little life I have been an FFB, an 'off- the-D</a:t>
            </a:r>
            <a:r>
              <a:rPr lang="en-US" sz="2500" dirty="0" smtClean="0"/>
              <a:t>', now </a:t>
            </a:r>
            <a:r>
              <a:rPr lang="en-US" sz="2500" dirty="0"/>
              <a:t>a </a:t>
            </a:r>
            <a:r>
              <a:rPr lang="en-US" sz="2500" dirty="0" smtClean="0"/>
              <a:t>gratefully</a:t>
            </a:r>
            <a:r>
              <a:rPr lang="en-US" sz="2500" dirty="0"/>
              <a:t> </a:t>
            </a:r>
            <a:r>
              <a:rPr lang="en-US" sz="2500" dirty="0" smtClean="0"/>
              <a:t>-aging, G-d </a:t>
            </a:r>
            <a:r>
              <a:rPr lang="en-US" sz="2500" dirty="0"/>
              <a:t>loving but a bit of a perplexed  BT.</a:t>
            </a:r>
            <a:endParaRPr lang="en-US" sz="25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0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Inadequacies </a:t>
            </a:r>
            <a:endParaRPr lang="en-US" dirty="0"/>
          </a:p>
        </p:txBody>
      </p:sp>
      <p:pic>
        <p:nvPicPr>
          <p:cNvPr id="1028" name="Picture 4" descr="C:\Users\Aliza\AppData\Local\Microsoft\Windows\Temporary Internet Files\Content.IE5\VNSOKCVN\MC9001512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29" y="2763316"/>
            <a:ext cx="4225477" cy="31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145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on</a:t>
            </a:r>
            <a:endParaRPr lang="en-US" dirty="0"/>
          </a:p>
        </p:txBody>
      </p:sp>
      <p:pic>
        <p:nvPicPr>
          <p:cNvPr id="9218" name="Picture 2" descr="C:\Users\Aliza\AppData\Local\Microsoft\Windows\Temporary Internet Files\Content.IE5\VNSOKCVN\MC90036381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5694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0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of opposites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Pulling the rope from both ends</a:t>
            </a:r>
            <a:endParaRPr lang="en-US" dirty="0"/>
          </a:p>
        </p:txBody>
      </p:sp>
      <p:pic>
        <p:nvPicPr>
          <p:cNvPr id="8194" name="Picture 2" descr="C:\Users\Aliza\AppData\Local\Microsoft\Windows\Temporary Internet Files\Content.IE5\ABS1WAFC\MC90036597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209254" cy="20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8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Gadol</a:t>
            </a:r>
            <a:r>
              <a:rPr lang="en-US" dirty="0" smtClean="0"/>
              <a:t> </a:t>
            </a:r>
            <a:r>
              <a:rPr lang="en-US" dirty="0" err="1" smtClean="0"/>
              <a:t>HaMitzuveh</a:t>
            </a:r>
            <a:endParaRPr lang="en-US" dirty="0"/>
          </a:p>
        </p:txBody>
      </p:sp>
      <p:pic>
        <p:nvPicPr>
          <p:cNvPr id="10242" name="Picture 2" descr="C:\Users\Aliza\AppData\Local\Microsoft\Windows\Temporary Internet Files\Content.IE5\VNSOKCVN\MC90044112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19" y="2324100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85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194</Words>
  <Application>Microsoft Office PowerPoint</Application>
  <PresentationFormat>On-screen Show (4:3)</PresentationFormat>
  <Paragraphs>61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Secrets of Inner Happiness</vt:lpstr>
      <vt:lpstr>PowerPoint Presentation</vt:lpstr>
      <vt:lpstr>Letting Go</vt:lpstr>
      <vt:lpstr>Narrow thinking</vt:lpstr>
      <vt:lpstr>Narrow Ideas</vt:lpstr>
      <vt:lpstr>Inadequacies </vt:lpstr>
      <vt:lpstr>Holding on</vt:lpstr>
      <vt:lpstr>Tension of opposites</vt:lpstr>
      <vt:lpstr>Gadol HaMitzuveh</vt:lpstr>
      <vt:lpstr>Areivut </vt:lpstr>
      <vt:lpstr>Feeling directed</vt:lpstr>
      <vt:lpstr>Hashgacha Pratit</vt:lpstr>
      <vt:lpstr>Hashgacha Klalit</vt:lpstr>
      <vt:lpstr>Trust and release</vt:lpstr>
      <vt:lpstr>Relax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Secrets of Inner Happiness</dc:title>
  <dc:creator>Aliza</dc:creator>
  <cp:lastModifiedBy>Aliza</cp:lastModifiedBy>
  <cp:revision>8</cp:revision>
  <dcterms:created xsi:type="dcterms:W3CDTF">2013-11-06T17:38:10Z</dcterms:created>
  <dcterms:modified xsi:type="dcterms:W3CDTF">2013-11-06T18:58:47Z</dcterms:modified>
</cp:coreProperties>
</file>