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63" r:id="rId3"/>
    <p:sldId id="267" r:id="rId4"/>
    <p:sldId id="269" r:id="rId5"/>
    <p:sldId id="260" r:id="rId6"/>
    <p:sldId id="274" r:id="rId7"/>
    <p:sldId id="272" r:id="rId8"/>
    <p:sldId id="275" r:id="rId9"/>
    <p:sldId id="273" r:id="rId10"/>
    <p:sldId id="271" r:id="rId11"/>
    <p:sldId id="278" r:id="rId12"/>
    <p:sldId id="270" r:id="rId13"/>
    <p:sldId id="276" r:id="rId14"/>
    <p:sldId id="277" r:id="rId15"/>
    <p:sldId id="279" r:id="rId16"/>
    <p:sldId id="257" r:id="rId17"/>
    <p:sldId id="262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34615" autoAdjust="0"/>
    <p:restoredTop sz="86364" autoAdjust="0"/>
  </p:normalViewPr>
  <p:slideViewPr>
    <p:cSldViewPr>
      <p:cViewPr varScale="1">
        <p:scale>
          <a:sx n="100" d="100"/>
          <a:sy n="100" d="100"/>
        </p:scale>
        <p:origin x="-102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B5467-48CA-4115-AF32-8901D13C4AF6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4C868-D8E2-4949-AC32-AF93E79A9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0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4C868-D8E2-4949-AC32-AF93E79A92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57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A02C-F039-44FD-A770-C307D02FDF25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260E-D758-4379-94AF-7CCAFF71B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A02C-F039-44FD-A770-C307D02FDF25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260E-D758-4379-94AF-7CCAFF71B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A02C-F039-44FD-A770-C307D02FDF25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260E-D758-4379-94AF-7CCAFF71B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A02C-F039-44FD-A770-C307D02FDF25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260E-D758-4379-94AF-7CCAFF71B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A02C-F039-44FD-A770-C307D02FDF25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260E-D758-4379-94AF-7CCAFF71B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A02C-F039-44FD-A770-C307D02FDF25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260E-D758-4379-94AF-7CCAFF71B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A02C-F039-44FD-A770-C307D02FDF25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260E-D758-4379-94AF-7CCAFF71B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A02C-F039-44FD-A770-C307D02FDF25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260E-D758-4379-94AF-7CCAFF71B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A02C-F039-44FD-A770-C307D02FDF25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260E-D758-4379-94AF-7CCAFF71B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A02C-F039-44FD-A770-C307D02FDF25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260E-D758-4379-94AF-7CCAFF71BD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A02C-F039-44FD-A770-C307D02FDF25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6260E-D758-4379-94AF-7CCAFF71BD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686260E-D758-4379-94AF-7CCAFF71BDD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731A02C-F039-44FD-A770-C307D02FDF25}" type="datetimeFigureOut">
              <a:rPr lang="en-US" smtClean="0"/>
              <a:t>11/13/2013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391400" cy="2133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Dealing with Difficulties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Yaakov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Aliza\AppData\Local\Microsoft\Windows\Temporary Internet Files\Content.IE5\ABS1WAFC\MC9003638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0"/>
            <a:ext cx="3397700" cy="207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4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 descr="C:\Users\Aliza\AppData\Local\Microsoft\Windows\Temporary Internet Files\Content.IE5\KJOZR7S7\MP90042794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98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Yourself</a:t>
            </a:r>
            <a:endParaRPr lang="en-US" dirty="0"/>
          </a:p>
        </p:txBody>
      </p:sp>
      <p:pic>
        <p:nvPicPr>
          <p:cNvPr id="11266" name="Picture 2" descr="C:\Users\Aliza\AppData\Local\Microsoft\Windows\Temporary Internet Files\Content.IE5\VNSOKCVN\MP900407273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42" y="1600200"/>
            <a:ext cx="655791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7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you wish were………    who you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 descr="C:\Users\Aliza\AppData\Local\Microsoft\Windows\Temporary Internet Files\Content.IE5\ABS1WAFC\MC9003102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456900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6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you are………                   who you wish to 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 descr="C:\Users\Aliza\AppData\Local\Microsoft\Windows\Temporary Internet Files\Content.IE5\KJOZR7S7\MP90039963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5245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8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Celebrate: Who we are</a:t>
            </a:r>
            <a:endParaRPr lang="en-US" dirty="0"/>
          </a:p>
        </p:txBody>
      </p:sp>
      <p:pic>
        <p:nvPicPr>
          <p:cNvPr id="8199" name="Picture 7" descr="C:\Users\Aliza\AppData\Local\Microsoft\Windows\Temporary Internet Files\Content.IE5\XN7JSAC9\MP9004422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241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00" name="Picture 8" descr="C:\Users\Aliza\AppData\Local\Microsoft\Windows\Temporary Internet Files\Content.IE5\ABS1WAFC\MC90023257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2906917" cy="219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9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 Mila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9218" name="Picture 2" descr="C:\Users\Aliza\AppData\Local\Microsoft\Windows\Temporary Internet Files\Content.IE5\VNSOKCVN\MP9004424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 Behind</a:t>
            </a:r>
            <a:endParaRPr lang="en-US" dirty="0"/>
          </a:p>
        </p:txBody>
      </p:sp>
      <p:pic>
        <p:nvPicPr>
          <p:cNvPr id="17411" name="Picture 3" descr="C:\Users\Aliza\AppData\Local\Microsoft\Windows\Temporary Internet Files\Content.IE5\KJOZR7S7\MP900411769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28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</a:t>
            </a:r>
            <a:endParaRPr lang="en-US" dirty="0"/>
          </a:p>
        </p:txBody>
      </p:sp>
      <p:pic>
        <p:nvPicPr>
          <p:cNvPr id="16386" name="Picture 2" descr="C:\Users\Aliza\AppData\Local\Microsoft\Windows\Temporary Internet Files\Content.IE5\XN7JSAC9\MC900083047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4038600" cy="328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5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Accept</a:t>
            </a:r>
          </a:p>
          <a:p>
            <a:r>
              <a:rPr lang="en-US" dirty="0" smtClean="0"/>
              <a:t>Trust </a:t>
            </a:r>
          </a:p>
          <a:p>
            <a:r>
              <a:rPr lang="en-US" dirty="0" smtClean="0"/>
              <a:t>Embrace</a:t>
            </a:r>
          </a:p>
          <a:p>
            <a:r>
              <a:rPr lang="en-US" dirty="0" smtClean="0"/>
              <a:t>Trust more</a:t>
            </a:r>
          </a:p>
          <a:p>
            <a:r>
              <a:rPr lang="en-US" dirty="0" smtClean="0"/>
              <a:t>Appreciate </a:t>
            </a:r>
          </a:p>
          <a:p>
            <a:r>
              <a:rPr lang="en-US" dirty="0" smtClean="0"/>
              <a:t>Request help</a:t>
            </a:r>
          </a:p>
          <a:p>
            <a:r>
              <a:rPr lang="en-US" dirty="0" smtClean="0"/>
              <a:t>Expand</a:t>
            </a:r>
          </a:p>
          <a:p>
            <a:r>
              <a:rPr lang="en-US" dirty="0" smtClean="0"/>
              <a:t>Integrate </a:t>
            </a:r>
          </a:p>
          <a:p>
            <a:r>
              <a:rPr lang="en-US" dirty="0" smtClean="0"/>
              <a:t>Step Forward</a:t>
            </a:r>
          </a:p>
          <a:p>
            <a:r>
              <a:rPr lang="en-US" dirty="0" smtClean="0"/>
              <a:t>Repeat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Forgiving and </a:t>
            </a:r>
            <a:r>
              <a:rPr lang="en-US" dirty="0" err="1" smtClean="0"/>
              <a:t>Farginning</a:t>
            </a:r>
            <a:endParaRPr lang="en-US" dirty="0"/>
          </a:p>
        </p:txBody>
      </p:sp>
      <p:pic>
        <p:nvPicPr>
          <p:cNvPr id="13314" name="Picture 2" descr="C:\Users\Aliza\AppData\Local\Microsoft\Windows\Temporary Internet Files\Content.IE5\XN7JSAC9\MC900412466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788" y="2292546"/>
            <a:ext cx="1934424" cy="290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5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</a:t>
            </a:r>
            <a:endParaRPr lang="en-US" dirty="0"/>
          </a:p>
        </p:txBody>
      </p:sp>
      <p:pic>
        <p:nvPicPr>
          <p:cNvPr id="14338" name="Picture 2" descr="C:\Users\Aliza\AppData\Local\Microsoft\Windows\Temporary Internet Files\Content.IE5\ABS1WAFC\MC91021720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3352800" cy="380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5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Nightmares</a:t>
            </a:r>
            <a:endParaRPr lang="en-US" dirty="0"/>
          </a:p>
        </p:txBody>
      </p:sp>
      <p:pic>
        <p:nvPicPr>
          <p:cNvPr id="15362" name="Picture 2" descr="C:\Users\Aliza\AppData\Local\Microsoft\Windows\Temporary Internet Files\Content.IE5\KJOZR7S7\MP90026256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31015"/>
            <a:ext cx="3657600" cy="24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3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liza\AppData\Local\Microsoft\Windows\Temporary Internet Files\Content.IE5\ABS1WAFC\MC90029322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93" y="3102559"/>
            <a:ext cx="1709014" cy="179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Yehoshua</a:t>
            </a:r>
            <a:endParaRPr lang="en-US" dirty="0"/>
          </a:p>
        </p:txBody>
      </p:sp>
      <p:pic>
        <p:nvPicPr>
          <p:cNvPr id="1028" name="Picture 4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993" y="1447800"/>
            <a:ext cx="3743325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600200"/>
            <a:ext cx="7620000" cy="4757738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399"/>
            <a:ext cx="6172200" cy="461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3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3739622" cy="279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65" y="1600200"/>
            <a:ext cx="397433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4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3456</TotalTime>
  <Words>58</Words>
  <Application>Microsoft Office PowerPoint</Application>
  <PresentationFormat>On-screen Show (4:3)</PresentationFormat>
  <Paragraphs>28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Adjacency</vt:lpstr>
      <vt:lpstr>Dealing with Difficulties</vt:lpstr>
      <vt:lpstr>Incorporate</vt:lpstr>
      <vt:lpstr>Forgiving and Farginning</vt:lpstr>
      <vt:lpstr>Choosing</vt:lpstr>
      <vt:lpstr>Nightmares</vt:lpstr>
      <vt:lpstr>PowerPoint Presentation</vt:lpstr>
      <vt:lpstr>Yehoshua</vt:lpstr>
      <vt:lpstr>PowerPoint Presentation</vt:lpstr>
      <vt:lpstr>PowerPoint Presentation</vt:lpstr>
      <vt:lpstr>Yaakov</vt:lpstr>
      <vt:lpstr>Resilience </vt:lpstr>
      <vt:lpstr>Becoming Yourself</vt:lpstr>
      <vt:lpstr>Who you wish were………    who you are</vt:lpstr>
      <vt:lpstr>Who you are………                   who you wish to be</vt:lpstr>
      <vt:lpstr>Celebrate: Who we are</vt:lpstr>
      <vt:lpstr>Brit Mila</vt:lpstr>
      <vt:lpstr>Leave Behind</vt:lpstr>
      <vt:lpstr>This week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Dealing with Difficulties</dc:title>
  <dc:creator>Aliza</dc:creator>
  <cp:lastModifiedBy>Aliza</cp:lastModifiedBy>
  <cp:revision>14</cp:revision>
  <dcterms:created xsi:type="dcterms:W3CDTF">2013-10-30T20:03:40Z</dcterms:created>
  <dcterms:modified xsi:type="dcterms:W3CDTF">2013-11-13T20:12:40Z</dcterms:modified>
</cp:coreProperties>
</file>