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3" r:id="rId10"/>
    <p:sldId id="267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73D910-01BE-46C5-9D05-FD4509332E2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AD9E9C-211E-41CD-9E76-B893FD99EF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With Hashem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This way up </a:t>
            </a:r>
            <a:endParaRPr lang="en-US" i="1" dirty="0"/>
          </a:p>
        </p:txBody>
      </p:sp>
      <p:pic>
        <p:nvPicPr>
          <p:cNvPr id="1026" name="Picture 2" descr="C:\Program Files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4868">
            <a:off x="3390811" y="3291060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 want to be</a:t>
            </a:r>
            <a:endParaRPr lang="en-US" dirty="0"/>
          </a:p>
        </p:txBody>
      </p:sp>
      <p:pic>
        <p:nvPicPr>
          <p:cNvPr id="11266" name="Picture 2" descr="C:\Users\Aliza\AppData\Local\Microsoft\Windows\Temporary Internet Files\Content.IE5\VNSOKCVN\MP90044238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15266" cy="32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liza\AppData\Local\Microsoft\Windows\Temporary Internet Files\Content.IE5\KJOZR7S7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76867"/>
            <a:ext cx="234911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Aliza\AppData\Local\Microsoft\Windows\Temporary Internet Files\Content.IE5\KJOZR7S7\MP9004486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943600" cy="39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 to Goals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liza\AppData\Local\Microsoft\Windows\Temporary Internet Files\Content.IE5\VNSOKCVN\MC9004348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the ideal you</a:t>
            </a:r>
            <a:endParaRPr lang="en-US" dirty="0"/>
          </a:p>
        </p:txBody>
      </p:sp>
      <p:pic>
        <p:nvPicPr>
          <p:cNvPr id="3074" name="Picture 2" descr="C:\Users\Aliza\AppData\Local\Microsoft\Windows\Temporary Internet Files\Content.IE5\VNSOKCVN\MC90033466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72182" cy="24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ideal You?</a:t>
            </a:r>
          </a:p>
        </p:txBody>
      </p:sp>
      <p:pic>
        <p:nvPicPr>
          <p:cNvPr id="4098" name="Picture 2" descr="C:\Users\Aliza\AppData\Local\Microsoft\Windows\Temporary Internet Files\Content.IE5\KJOZR7S7\MM90023475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743200" cy="30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liza\AppData\Local\Microsoft\Windows\Temporary Internet Files\Content.IE5\KJOZR7S7\MC9000235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89" y="1275641"/>
            <a:ext cx="3264713" cy="32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Kindness in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Aliza\AppData\Local\Microsoft\Windows\Temporary Internet Files\Content.IE5\XN7JSAC9\MP9004487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and having</a:t>
            </a:r>
            <a:endParaRPr lang="en-US" dirty="0"/>
          </a:p>
        </p:txBody>
      </p:sp>
      <p:pic>
        <p:nvPicPr>
          <p:cNvPr id="10242" name="Picture 2" descr="C:\Users\Aliza\AppData\Local\Microsoft\Windows\Temporary Internet Files\Content.IE5\KJOZR7S7\MP90004976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6746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Tomer</a:t>
            </a:r>
            <a:r>
              <a:rPr lang="en-US" dirty="0" smtClean="0"/>
              <a:t> </a:t>
            </a:r>
            <a:r>
              <a:rPr lang="en-US" dirty="0" err="1" smtClean="0"/>
              <a:t>Devorah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Aliza\AppData\Local\Microsoft\Windows\Temporary Internet Files\Content.IE5\VNSOKCVN\MC9004411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143000"/>
            <a:ext cx="4572000" cy="35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Aliza\AppData\Local\Microsoft\Windows\Temporary Internet Files\Content.IE5\VNSOKCVN\MC9102170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</TotalTime>
  <Words>38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Connecting With Hashem </vt:lpstr>
      <vt:lpstr>Dreams to Goals</vt:lpstr>
      <vt:lpstr>Roadmap to the ideal you</vt:lpstr>
      <vt:lpstr>Who is the ideal You?</vt:lpstr>
      <vt:lpstr>What do you have?</vt:lpstr>
      <vt:lpstr>Kindness in Kansas</vt:lpstr>
      <vt:lpstr>Being and having</vt:lpstr>
      <vt:lpstr>Tomer Devorah</vt:lpstr>
      <vt:lpstr>PowerPoint Presentation</vt:lpstr>
      <vt:lpstr>Who I want to be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With Hashem</dc:title>
  <dc:creator>Aliza</dc:creator>
  <cp:lastModifiedBy>Aliza</cp:lastModifiedBy>
  <cp:revision>8</cp:revision>
  <dcterms:created xsi:type="dcterms:W3CDTF">2013-11-20T17:00:37Z</dcterms:created>
  <dcterms:modified xsi:type="dcterms:W3CDTF">2013-11-20T20:03:15Z</dcterms:modified>
</cp:coreProperties>
</file>