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57" r:id="rId5"/>
    <p:sldId id="275" r:id="rId6"/>
    <p:sldId id="276" r:id="rId7"/>
    <p:sldId id="260" r:id="rId8"/>
    <p:sldId id="264" r:id="rId9"/>
    <p:sldId id="265" r:id="rId10"/>
    <p:sldId id="266" r:id="rId11"/>
    <p:sldId id="277" r:id="rId12"/>
    <p:sldId id="258" r:id="rId13"/>
    <p:sldId id="259" r:id="rId14"/>
    <p:sldId id="267" r:id="rId15"/>
    <p:sldId id="278" r:id="rId16"/>
    <p:sldId id="261" r:id="rId17"/>
    <p:sldId id="263" r:id="rId18"/>
    <p:sldId id="272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94660"/>
  </p:normalViewPr>
  <p:slideViewPr>
    <p:cSldViewPr>
      <p:cViewPr varScale="1">
        <p:scale>
          <a:sx n="89" d="100"/>
          <a:sy n="89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778A4C-A0BB-4FAB-8BB5-47CC8D78CC2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1F00F4-049D-437E-924B-27ECE5A2D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Stepping </a:t>
            </a:r>
            <a:r>
              <a:rPr lang="en-US" sz="5400" dirty="0"/>
              <a:t>F</a:t>
            </a:r>
            <a:r>
              <a:rPr lang="en-US" sz="5400" dirty="0" smtClean="0"/>
              <a:t>orward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Moving On From Past </a:t>
            </a:r>
            <a:r>
              <a:rPr lang="en-US" sz="2800" dirty="0" smtClean="0"/>
              <a:t>Mistakes </a:t>
            </a:r>
            <a:r>
              <a:rPr lang="en-US" sz="2800" dirty="0"/>
              <a:t>and Pain</a:t>
            </a:r>
          </a:p>
        </p:txBody>
      </p:sp>
    </p:spTree>
    <p:extLst>
      <p:ext uri="{BB962C8B-B14F-4D97-AF65-F5344CB8AC3E}">
        <p14:creationId xmlns:p14="http://schemas.microsoft.com/office/powerpoint/2010/main" val="25642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our choice</a:t>
            </a:r>
            <a:endParaRPr lang="en-US" dirty="0"/>
          </a:p>
        </p:txBody>
      </p:sp>
      <p:pic>
        <p:nvPicPr>
          <p:cNvPr id="9218" name="Picture 2" descr="C:\Users\Aliza\AppData\Local\Microsoft\Windows\Temporary Internet Files\Content.IE5\XN7JSAC9\MC9000549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11" y="1981200"/>
            <a:ext cx="2773378" cy="346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Neglect</a:t>
            </a:r>
          </a:p>
          <a:p>
            <a:r>
              <a:rPr lang="en-US" dirty="0" smtClean="0"/>
              <a:t>Withhold </a:t>
            </a:r>
          </a:p>
          <a:p>
            <a:r>
              <a:rPr lang="en-US" dirty="0" smtClean="0"/>
              <a:t>Take away</a:t>
            </a:r>
          </a:p>
          <a:p>
            <a:r>
              <a:rPr lang="en-US" dirty="0" smtClean="0"/>
              <a:t>Steal</a:t>
            </a:r>
          </a:p>
          <a:p>
            <a:r>
              <a:rPr lang="en-US" dirty="0" smtClean="0"/>
              <a:t>Mislead</a:t>
            </a:r>
          </a:p>
          <a:p>
            <a:r>
              <a:rPr lang="en-US" dirty="0" smtClean="0"/>
              <a:t>Oppress</a:t>
            </a:r>
          </a:p>
          <a:p>
            <a:r>
              <a:rPr lang="en-US" dirty="0" smtClean="0"/>
              <a:t>Bully</a:t>
            </a:r>
          </a:p>
          <a:p>
            <a:r>
              <a:rPr lang="en-US" dirty="0" smtClean="0"/>
              <a:t>Molest</a:t>
            </a:r>
          </a:p>
          <a:p>
            <a:r>
              <a:rPr lang="en-US" dirty="0" smtClean="0"/>
              <a:t>Harm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Others Have Done To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Grieving</a:t>
            </a:r>
            <a:endParaRPr lang="en-US" dirty="0"/>
          </a:p>
        </p:txBody>
      </p:sp>
      <p:pic>
        <p:nvPicPr>
          <p:cNvPr id="10242" name="Picture 2" descr="C:\Users\Aliza\AppData\Local\Microsoft\Windows\Temporary Internet Files\Content.IE5\XN7JSAC9\MC90033437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667000" cy="31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Wandering</a:t>
            </a:r>
            <a:endParaRPr lang="en-US" dirty="0"/>
          </a:p>
        </p:txBody>
      </p:sp>
      <p:pic>
        <p:nvPicPr>
          <p:cNvPr id="11266" name="Picture 2" descr="C:\Users\Aliza\AppData\Local\Microsoft\Windows\Temporary Internet Files\Content.IE5\ABS1WAFC\MP9004016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32" y="1676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Present</a:t>
            </a:r>
            <a:endParaRPr lang="en-US" dirty="0"/>
          </a:p>
        </p:txBody>
      </p:sp>
      <p:pic>
        <p:nvPicPr>
          <p:cNvPr id="12290" name="Picture 2" descr="C:\Users\Aliza\AppData\Local\Microsoft\Windows\Temporary Internet Files\Content.IE5\VNSOKCVN\MP90044836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27" y="1481138"/>
            <a:ext cx="482274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Forgiving and </a:t>
            </a:r>
            <a:r>
              <a:rPr lang="en-US" dirty="0" err="1" smtClean="0"/>
              <a:t>Farginning</a:t>
            </a:r>
            <a:endParaRPr lang="en-US" dirty="0"/>
          </a:p>
        </p:txBody>
      </p:sp>
      <p:pic>
        <p:nvPicPr>
          <p:cNvPr id="13314" name="Picture 2" descr="C:\Users\Aliza\AppData\Local\Microsoft\Windows\Temporary Internet Files\Content.IE5\XN7JSAC9\MC90041246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88" y="2292546"/>
            <a:ext cx="1934424" cy="29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</a:t>
            </a:r>
            <a:endParaRPr lang="en-US" dirty="0"/>
          </a:p>
        </p:txBody>
      </p:sp>
      <p:pic>
        <p:nvPicPr>
          <p:cNvPr id="14338" name="Picture 2" descr="C:\Users\Aliza\AppData\Local\Microsoft\Windows\Temporary Internet Files\Content.IE5\ABS1WAFC\MC91021720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3352800" cy="38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Nightmares</a:t>
            </a:r>
            <a:endParaRPr lang="en-US" dirty="0"/>
          </a:p>
        </p:txBody>
      </p:sp>
      <p:pic>
        <p:nvPicPr>
          <p:cNvPr id="15362" name="Picture 2" descr="C:\Users\Aliza\AppData\Local\Microsoft\Windows\Temporary Internet Files\Content.IE5\KJOZR7S7\MP90026256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31015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Leave to achieve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Balance</a:t>
            </a:r>
            <a:endParaRPr lang="en-US" sz="5400" dirty="0"/>
          </a:p>
        </p:txBody>
      </p:sp>
      <p:pic>
        <p:nvPicPr>
          <p:cNvPr id="1026" name="Picture 2" descr="C:\Users\Aliza\AppData\Local\Microsoft\Windows\Temporary Internet Files\Content.IE5\XN7JSAC9\MC9003835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058516" cy="29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Behind</a:t>
            </a:r>
            <a:endParaRPr lang="en-US" dirty="0"/>
          </a:p>
        </p:txBody>
      </p:sp>
      <p:pic>
        <p:nvPicPr>
          <p:cNvPr id="17411" name="Picture 3" descr="C:\Users\Aliza\AppData\Local\Microsoft\Windows\Temporary Internet Files\Content.IE5\KJOZR7S7\MP90041176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za\AppData\Local\Microsoft\Windows\Temporary Internet Files\Content.IE5\ABS1WAFC\MC900432687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3058176" cy="305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Accept</a:t>
            </a:r>
          </a:p>
          <a:p>
            <a:r>
              <a:rPr lang="en-US" dirty="0" smtClean="0"/>
              <a:t>Trust </a:t>
            </a:r>
          </a:p>
          <a:p>
            <a:r>
              <a:rPr lang="en-US" dirty="0" smtClean="0"/>
              <a:t>Embrace</a:t>
            </a:r>
          </a:p>
          <a:p>
            <a:r>
              <a:rPr lang="en-US" dirty="0" smtClean="0"/>
              <a:t>Trust more</a:t>
            </a:r>
          </a:p>
          <a:p>
            <a:r>
              <a:rPr lang="en-US" dirty="0" smtClean="0"/>
              <a:t>Appreciate </a:t>
            </a:r>
          </a:p>
          <a:p>
            <a:r>
              <a:rPr lang="en-US" dirty="0" smtClean="0"/>
              <a:t>Request help</a:t>
            </a:r>
          </a:p>
          <a:p>
            <a:r>
              <a:rPr lang="en-US" dirty="0" smtClean="0"/>
              <a:t>Expand</a:t>
            </a:r>
          </a:p>
          <a:p>
            <a:r>
              <a:rPr lang="en-US" dirty="0" smtClean="0"/>
              <a:t>Integrate </a:t>
            </a:r>
          </a:p>
          <a:p>
            <a:r>
              <a:rPr lang="en-US" dirty="0" smtClean="0"/>
              <a:t>Step Forward</a:t>
            </a:r>
          </a:p>
          <a:p>
            <a:r>
              <a:rPr lang="en-US" dirty="0" smtClean="0"/>
              <a:t>Repeat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1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pic>
        <p:nvPicPr>
          <p:cNvPr id="16386" name="Picture 2" descr="C:\Users\Aliza\AppData\Local\Microsoft\Windows\Temporary Internet Files\Content.IE5\XN7JSAC9\MC90008304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038600" cy="32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Co-requisites</a:t>
            </a:r>
            <a:endParaRPr lang="en-US" dirty="0"/>
          </a:p>
        </p:txBody>
      </p:sp>
      <p:pic>
        <p:nvPicPr>
          <p:cNvPr id="3074" name="Picture 2" descr="C:\Users\Aliza\AppData\Local\Microsoft\Windows\Temporary Internet Files\Content.IE5\XN7JSAC9\MC90043935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carrying?</a:t>
            </a:r>
            <a:endParaRPr lang="en-US" dirty="0"/>
          </a:p>
        </p:txBody>
      </p:sp>
      <p:pic>
        <p:nvPicPr>
          <p:cNvPr id="4099" name="Picture 3" descr="C:\Users\Aliza\AppData\Local\Microsoft\Windows\Temporary Internet Files\Content.IE5\VNSOKCVN\MC900369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371600"/>
            <a:ext cx="2743200" cy="45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iza\AppData\Local\Microsoft\Windows\Temporary Internet Files\Content.IE5\ABS1WAFC\MP90030579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657600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 </a:t>
            </a:r>
            <a:r>
              <a:rPr lang="en-US" dirty="0" err="1" smtClean="0"/>
              <a:t>Tahor</a:t>
            </a:r>
            <a:r>
              <a:rPr lang="en-US" dirty="0" smtClean="0"/>
              <a:t> </a:t>
            </a:r>
            <a:r>
              <a:rPr lang="en-US" dirty="0" err="1" smtClean="0"/>
              <a:t>bara</a:t>
            </a:r>
            <a:r>
              <a:rPr lang="en-US" dirty="0" smtClean="0"/>
              <a:t> lee </a:t>
            </a:r>
            <a:r>
              <a:rPr lang="en-US" dirty="0" err="1" smtClean="0"/>
              <a:t>Elokim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Good is eternal</a:t>
            </a:r>
          </a:p>
          <a:p>
            <a:endParaRPr lang="en-US" dirty="0" smtClean="0"/>
          </a:p>
          <a:p>
            <a:r>
              <a:rPr lang="en-US" dirty="0" smtClean="0"/>
              <a:t>Bad is necessary and temporary</a:t>
            </a:r>
          </a:p>
          <a:p>
            <a:endParaRPr lang="en-US" dirty="0" smtClean="0"/>
          </a:p>
          <a:p>
            <a:r>
              <a:rPr lang="en-US" dirty="0" err="1" smtClean="0"/>
              <a:t>Tomer</a:t>
            </a:r>
            <a:r>
              <a:rPr lang="en-US" dirty="0" smtClean="0"/>
              <a:t> </a:t>
            </a:r>
            <a:r>
              <a:rPr lang="en-US" dirty="0" err="1" smtClean="0"/>
              <a:t>Devorah</a:t>
            </a:r>
            <a:r>
              <a:rPr lang="en-US" dirty="0" smtClean="0"/>
              <a:t> #8</a:t>
            </a:r>
          </a:p>
          <a:p>
            <a:endParaRPr lang="en-US" dirty="0" smtClean="0"/>
          </a:p>
          <a:p>
            <a:r>
              <a:rPr lang="en-US" dirty="0" smtClean="0"/>
              <a:t>3 main ways to handle our bad stuff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We Have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Teshuva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/>
              <a:t>Recognize 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dirty="0" err="1" smtClean="0"/>
              <a:t>Azivat</a:t>
            </a:r>
            <a:r>
              <a:rPr lang="en-US" sz="3200" dirty="0" smtClean="0"/>
              <a:t> </a:t>
            </a:r>
            <a:r>
              <a:rPr lang="en-US" sz="3200" dirty="0" err="1" smtClean="0"/>
              <a:t>HaCheit</a:t>
            </a:r>
            <a:r>
              <a:rPr lang="en-US" sz="3200" dirty="0" smtClean="0"/>
              <a:t>-Cease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dirty="0" err="1" smtClean="0"/>
              <a:t>Charata</a:t>
            </a:r>
            <a:r>
              <a:rPr lang="en-US" sz="3200" dirty="0" smtClean="0"/>
              <a:t>-Regret 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dirty="0" err="1" smtClean="0"/>
              <a:t>Viduy</a:t>
            </a:r>
            <a:r>
              <a:rPr lang="en-US" sz="3200" dirty="0" smtClean="0"/>
              <a:t>-Confess to Hashem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dirty="0" smtClean="0"/>
              <a:t>Kabbalah al </a:t>
            </a:r>
            <a:r>
              <a:rPr lang="en-US" sz="3200" dirty="0" err="1" smtClean="0"/>
              <a:t>haAtid</a:t>
            </a:r>
            <a:r>
              <a:rPr lang="en-US" sz="3200" dirty="0" smtClean="0"/>
              <a:t>, make a promise and a plan</a:t>
            </a:r>
          </a:p>
          <a:p>
            <a:pPr marL="109728" indent="0">
              <a:buNone/>
            </a:pPr>
            <a:endParaRPr lang="en-US" sz="3200" dirty="0"/>
          </a:p>
        </p:txBody>
      </p:sp>
      <p:pic>
        <p:nvPicPr>
          <p:cNvPr id="6147" name="Picture 3" descr="C:\Users\Aliza\AppData\Local\Microsoft\Windows\Temporary Internet Files\Content.IE5\VNSOKCVN\MC90044209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42329"/>
            <a:ext cx="2705573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Yisurin</a:t>
            </a:r>
            <a:r>
              <a:rPr lang="en-US" dirty="0" smtClean="0"/>
              <a:t>-Suffering</a:t>
            </a:r>
            <a:endParaRPr lang="en-US" dirty="0"/>
          </a:p>
        </p:txBody>
      </p:sp>
      <p:pic>
        <p:nvPicPr>
          <p:cNvPr id="7170" name="Picture 2" descr="C:\Users\Aliza\AppData\Local\Microsoft\Windows\Temporary Internet Files\Content.IE5\XN7JSAC9\MP90040156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444147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Gehenom</a:t>
            </a:r>
            <a:endParaRPr lang="en-US" dirty="0"/>
          </a:p>
        </p:txBody>
      </p:sp>
      <p:pic>
        <p:nvPicPr>
          <p:cNvPr id="8194" name="Picture 2" descr="C:\Users\Aliza\AppData\Local\Microsoft\Windows\Temporary Internet Files\Content.IE5\ABS1WAFC\MC9000392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400820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114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Stepping Forward</vt:lpstr>
      <vt:lpstr>PowerPoint Presentation</vt:lpstr>
      <vt:lpstr>Co-requisites</vt:lpstr>
      <vt:lpstr>What are you carrying?</vt:lpstr>
      <vt:lpstr>PowerPoint Presentation</vt:lpstr>
      <vt:lpstr>Stuff We Have Done</vt:lpstr>
      <vt:lpstr>Teshuva</vt:lpstr>
      <vt:lpstr>Yisurin-Suffering</vt:lpstr>
      <vt:lpstr>Gehenom</vt:lpstr>
      <vt:lpstr>It’s our choice</vt:lpstr>
      <vt:lpstr>Stuff Others Have Done To Us</vt:lpstr>
      <vt:lpstr>Grieving</vt:lpstr>
      <vt:lpstr>Wandering</vt:lpstr>
      <vt:lpstr>Being Present</vt:lpstr>
      <vt:lpstr>Forgiving and Farginning</vt:lpstr>
      <vt:lpstr>Choosing</vt:lpstr>
      <vt:lpstr>Nightmares</vt:lpstr>
      <vt:lpstr>Balance</vt:lpstr>
      <vt:lpstr>Leave Behind</vt:lpstr>
      <vt:lpstr>Incorporate</vt:lpstr>
      <vt:lpstr>This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Stepping Forward</dc:title>
  <dc:creator>Aliza</dc:creator>
  <cp:lastModifiedBy>Aliza</cp:lastModifiedBy>
  <cp:revision>10</cp:revision>
  <dcterms:created xsi:type="dcterms:W3CDTF">2013-10-30T16:03:45Z</dcterms:created>
  <dcterms:modified xsi:type="dcterms:W3CDTF">2013-10-30T17:55:35Z</dcterms:modified>
</cp:coreProperties>
</file>